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64" r:id="rId4"/>
    <p:sldId id="266" r:id="rId5"/>
    <p:sldId id="267" r:id="rId6"/>
    <p:sldId id="258" r:id="rId7"/>
    <p:sldId id="269" r:id="rId8"/>
    <p:sldId id="270" r:id="rId9"/>
    <p:sldId id="259" r:id="rId10"/>
    <p:sldId id="271" r:id="rId11"/>
    <p:sldId id="272" r:id="rId12"/>
    <p:sldId id="268" r:id="rId13"/>
    <p:sldId id="281" r:id="rId14"/>
    <p:sldId id="282" r:id="rId15"/>
    <p:sldId id="283" r:id="rId16"/>
    <p:sldId id="260" r:id="rId17"/>
    <p:sldId id="276" r:id="rId18"/>
    <p:sldId id="278" r:id="rId19"/>
    <p:sldId id="279" r:id="rId20"/>
    <p:sldId id="274" r:id="rId21"/>
    <p:sldId id="273" r:id="rId22"/>
    <p:sldId id="275" r:id="rId23"/>
    <p:sldId id="261" r:id="rId24"/>
    <p:sldId id="280" r:id="rId25"/>
    <p:sldId id="27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Pretendard" panose="02000503000000020004" pitchFamily="2" charset="-127"/>
      <p:regular r:id="rId34"/>
      <p:bold r:id="rId35"/>
    </p:embeddedFont>
    <p:embeddedFont>
      <p:font typeface="Pretendard Medium" panose="02000503000000020004" pitchFamily="2" charset="-127"/>
      <p:regular r:id="rId3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7"/>
  </p:normalViewPr>
  <p:slideViewPr>
    <p:cSldViewPr snapToGrid="0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A092D-69AB-D444-9864-1B40CF42B9C3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F667A-D26C-6A40-8367-D8AF8070A22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25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플러터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Flutter)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구글이 개발한 오픈 소스 모바일 애플리케이션 개발 프레임워크이다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단일 코드베이스를 사용하여 안드로이드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iOS,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윈도우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맥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웹용 애플리케이션을 구축하는 데 사용된다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buNone/>
            </a:pP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Flutter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네이티브 코드로 </a:t>
            </a:r>
            <a:r>
              <a:rPr kumimoji="1" lang="ko-KR" altLang="en-US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컴파일된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다트 프로그래밍 언어를 사용하여 </a:t>
            </a: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Flutter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앱을 빠르고 </a:t>
            </a:r>
            <a:r>
              <a:rPr kumimoji="1" lang="ko-KR" altLang="en-US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응답성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있게 만듭니다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아름답고 사용자 친화적인 사용자 인터페이스를 구축하기 위한 다양한 사용자 지정 가능한 위젯과 도구를 제공합니다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</a:t>
            </a: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Flutter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에는 개발자가 수동으로 앱을 재구성하고 다시 배포할 필요 없이 앱에서 코드의 변경 사항을 즉시 볼 수 있는 핫 </a:t>
            </a:r>
            <a:r>
              <a:rPr kumimoji="1" lang="ko-KR" altLang="en-US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재로드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기능이 포함되어 있습니다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이렇게 하면 개발 프로세스의 속도가 빨라지고 변경사항을 더 쉽게 반복하고 테스트할 수 있습니다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>
              <a:buNone/>
            </a:pPr>
            <a:r>
              <a:rPr kumimoji="1" lang="en-US" altLang="ko-Kore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Flutter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는 모바일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데스크톱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 플랫폼을 위한 고품질 교차 플랫폼 애플리케이션을 구축하기 위해 개발자들에 의해 널리 사용된다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또한 프레임워크와 도구 개발에 기여하는 대규모의 적극적인 개발자 커뮤니티의 지원을 받는다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ore-KR" altLang="en-US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F667A-D26C-6A40-8367-D8AF8070A22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993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FE75A-7245-4391-FE7A-ACF6749B9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458484-BE57-5990-03DC-0D6128A4D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F965B-1FFA-FF20-E965-391E3F25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5A35B-E414-D8F0-4B39-69B315AC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6D6B9-2502-AD4A-C3B9-5AF5EC9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18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761A8-4409-EFE3-FE57-5B47D3C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56F63F-D57B-C9A2-94DC-E3CA040EE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D7821-DA83-3A5B-E961-12F40DB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F8CD4-B537-1D9F-4BEE-F289CE40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33F5D-F168-E66F-3712-5C84CD2F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46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863E6E-AEE5-DAD2-0478-FB6A10016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B63F74-44B9-03F6-C763-2B8D4E016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4AB15-C0D7-5F2D-A720-A9F00D2A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74BDB-5DEA-43E7-4D2E-A6042E68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CE31D-548C-BCFC-E425-05A7E3F3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597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A74D4-C6CD-17DC-0788-024721B2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7FE2-65D1-B525-CE40-082E17DC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DFF9A-CDB5-3187-78EA-6A54B4EC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915F8-91C9-D175-A622-F9B2B807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9A8D4-2261-ADE2-8427-D4E91F41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38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3E664-F3D3-AE72-D843-77850893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A4676-84F8-602C-52FF-8ADCD8E8F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CB1AE8-528B-C4F5-E87A-1EECE7E91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4D2FB-0578-D37E-B012-1656CE47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DB5D8E-366E-E2AD-16BA-D4DC0D2F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659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21C36-B38B-9C82-4195-5C7B5DF5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7D7305-6190-A76B-FF15-BB622FEA9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719B9F-BD4D-607F-7F08-D5031F41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4D0EC-7ECE-B623-0502-4510413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8D27D-3B96-CC12-7A0E-9E55805B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17D90-E0A6-B9F4-D94D-ABE78EE2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18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971E-C9FE-CDBE-ECE5-DD065BD5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F058F-E578-4917-7AFA-1AB756EF3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DA01D1-D1D9-4EDE-61DF-7B5E6E470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EA2DB4-33CF-9175-B57D-EB2FE8EA5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85B610-9704-6E3D-7F83-65FD1388B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E3EDC3-F84C-21FF-14A2-93E4BA09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992929-A192-8751-6F15-32E11F88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878D2F-5210-648F-B1CA-5ABCFD8D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101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CFC34-EA54-C1A8-FE7A-4F4B7C91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11B608-FA04-7C86-0294-22FD7E70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76A7F2-ADDF-9D25-504A-C5E753F8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15098A-5A4C-533B-A72C-9F45699B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597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79DDB1-15BF-CB9D-2332-F1ED48DC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93F2F4-A00B-0FE8-0E4B-9557C45C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5D090-C5A3-7DA3-728F-5A4E19D8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41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8CD24-2F1D-E0C1-E145-A25A1B14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F2098-D482-EF04-AB7D-0BFFAF60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15E33A-C2CB-1939-AA65-063D0E513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034AA-FA58-0AB3-5102-E9738D01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289520-29FA-5F19-E766-094CC168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F9586-817E-F424-B957-A1C78E17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620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31CAE-9DAD-44D2-E245-9772BC6E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4C55B-8E16-DC80-01EB-168B21DFD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6FC46-2B6D-03C1-F818-BF48FF5F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C468B1-160A-79D0-70E3-B3082AE1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76C16-816C-C011-B1E2-D135419F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BD2D69-1AAA-3B86-41F9-1B412FDC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990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E9526F-114D-F10F-554F-8DFB07F5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FA7574-7822-118C-580F-E82F92F1B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3436E-DAC4-A6A9-909D-8AAD83458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94AA1-8CEE-614B-8368-BF2E0879D26C}" type="datetimeFigureOut">
              <a:rPr kumimoji="1" lang="ko-Kore-KR" altLang="en-US" smtClean="0"/>
              <a:t>2023. 1. 2.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D05DA-9E3B-D346-FCD3-9FBE7A618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85FE4-C449-5F87-0F53-A00677AC8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17F5-515A-E94C-9CDF-342FC631B7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85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lutlab.io/editor/f441e974-d8b1-4946-bb54-725db010532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l05wkkCCe2Y&amp;ab_channel=%EB%85%B8%EB%A7%88%EB%93%9C%EC%BD%94%EB%8D%94NomadCod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2.naver.com/helloworld/338459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66796-F41C-ADB5-FE3D-D3640C973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ko-Kore-KR" altLang="en-US" sz="5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플러터</a:t>
            </a:r>
            <a:r>
              <a:rPr kumimoji="1" lang="en-US" altLang="ko-Kore-KR" sz="5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5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어디까지 </a:t>
            </a:r>
            <a:r>
              <a:rPr kumimoji="1" lang="ko-KR" altLang="en-US" sz="5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배워볼래</a:t>
            </a:r>
            <a:r>
              <a:rPr kumimoji="1" lang="en-US" altLang="ko-KR" sz="5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ore-KR" altLang="en-US" sz="5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945B52-F669-DB31-8666-14C28F73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4431"/>
            <a:ext cx="9144000" cy="1655762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ko-Kore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Web/Mobile</a:t>
            </a: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심상현</a:t>
            </a:r>
          </a:p>
        </p:txBody>
      </p:sp>
      <p:pic>
        <p:nvPicPr>
          <p:cNvPr id="1026" name="Picture 2" descr="Flutter 란?">
            <a:extLst>
              <a:ext uri="{FF2B5EF4-FFF2-40B4-BE49-F238E27FC236}">
                <a16:creationId xmlns:a16="http://schemas.microsoft.com/office/drawing/2014/main" id="{29A26F82-8E86-FB48-46BA-962C3FCA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046" y="1657023"/>
            <a:ext cx="3543954" cy="35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0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5193B3-D59B-466D-CEAC-89749E5C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00" y="262575"/>
            <a:ext cx="3944034" cy="633285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AB0E353-9809-C431-FEE0-2D350254D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03" r="9983"/>
          <a:stretch/>
        </p:blipFill>
        <p:spPr>
          <a:xfrm>
            <a:off x="193459" y="775854"/>
            <a:ext cx="6984368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768591C-E440-37E4-B4CF-1D3C3CD9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95" y="202127"/>
            <a:ext cx="4084812" cy="6453746"/>
          </a:xfrm>
          <a:prstGeom prst="rect">
            <a:avLst/>
          </a:prstGeom>
        </p:spPr>
      </p:pic>
      <p:pic>
        <p:nvPicPr>
          <p:cNvPr id="7" name="내용 개체 틀 6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32F7E37A-4F6C-6BE0-9EE2-33576EB34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434" t="30483" r="59241" b="9625"/>
          <a:stretch/>
        </p:blipFill>
        <p:spPr>
          <a:xfrm>
            <a:off x="695002" y="101742"/>
            <a:ext cx="4559905" cy="6756258"/>
          </a:xfrm>
        </p:spPr>
      </p:pic>
    </p:spTree>
    <p:extLst>
      <p:ext uri="{BB962C8B-B14F-4D97-AF65-F5344CB8AC3E}">
        <p14:creationId xmlns:p14="http://schemas.microsoft.com/office/powerpoint/2010/main" val="393920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8FCEF-15CD-BA7A-6673-3803615F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실습해봅시다</a:t>
            </a:r>
            <a:r>
              <a:rPr kumimoji="1" lang="en-US" altLang="ko-Kore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내용 개체 틀 4">
            <a:hlinkClick r:id="rId2"/>
            <a:extLst>
              <a:ext uri="{FF2B5EF4-FFF2-40B4-BE49-F238E27FC236}">
                <a16:creationId xmlns:a16="http://schemas.microsoft.com/office/drawing/2014/main" id="{90D81E37-FDE4-310E-2143-4265C202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8939" y="2134223"/>
            <a:ext cx="5434122" cy="3734142"/>
          </a:xfrm>
        </p:spPr>
      </p:pic>
    </p:spTree>
    <p:extLst>
      <p:ext uri="{BB962C8B-B14F-4D97-AF65-F5344CB8AC3E}">
        <p14:creationId xmlns:p14="http://schemas.microsoft.com/office/powerpoint/2010/main" val="287706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78917-7190-FFD3-F5FA-5B3FDC0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Positioned Tiles (Stateless)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AC3DD6B-5A98-3182-6DAA-BCE4AEC4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5" y="1307101"/>
            <a:ext cx="5399590" cy="556536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8866029-FE8A-533A-DCCE-E8DB73E1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307101"/>
            <a:ext cx="6121400" cy="2832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DB4FC3-2AE8-255E-774F-C79AFF67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2008599"/>
            <a:ext cx="3009171" cy="47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6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78917-7190-FFD3-F5FA-5B3FDC0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Positioned Tiles (Stateful)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3A90BC-B57E-6E4E-2C49-15A120C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28" y="72342"/>
            <a:ext cx="4964575" cy="423777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37F1480-2F23-E4DC-4E40-F08AB498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6" y="1284789"/>
            <a:ext cx="5336492" cy="5488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BD3738-C18F-0AF1-BF24-E1A29A97D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056" y="3000217"/>
            <a:ext cx="2395944" cy="37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78917-7190-FFD3-F5FA-5B3FDC0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Positioned Tiles (Stateful)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3A90BC-B57E-6E4E-2C49-15A120C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28" y="72342"/>
            <a:ext cx="4964575" cy="4237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638A52-4F0E-FDC3-43A2-2C04948B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010" y="2975517"/>
            <a:ext cx="2411393" cy="380985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0B759A9-C879-CFF5-2B50-AFC66230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41" y="1340952"/>
            <a:ext cx="5386248" cy="5444415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B3206E4-4321-CF9B-F343-8478FACB2122}"/>
              </a:ext>
            </a:extLst>
          </p:cNvPr>
          <p:cNvCxnSpPr/>
          <p:nvPr/>
        </p:nvCxnSpPr>
        <p:spPr>
          <a:xfrm>
            <a:off x="2037147" y="2743199"/>
            <a:ext cx="11574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B659B8A-FF20-4939-DD6E-9A84442A8959}"/>
              </a:ext>
            </a:extLst>
          </p:cNvPr>
          <p:cNvCxnSpPr/>
          <p:nvPr/>
        </p:nvCxnSpPr>
        <p:spPr>
          <a:xfrm>
            <a:off x="2037147" y="2928394"/>
            <a:ext cx="11574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0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69527-450A-C120-7EA3-F27B9BB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위젯이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되는 과정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74680E-12AB-D9BA-4899-CD149788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30" y="1458000"/>
            <a:ext cx="52012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5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AC04D-46F8-A14D-8B37-A4897C4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위젯이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되는 과정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8FE559-6E04-2DE9-F74D-F0BF650C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99" y="1458000"/>
            <a:ext cx="5945001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6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AC04D-46F8-A14D-8B37-A4897C4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위젯이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되는 과정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5C14EF-73AE-CA33-42C0-E1CF53FE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65" y="1354796"/>
            <a:ext cx="627907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30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AC04D-46F8-A14D-8B37-A4897C4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위젯이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새로고침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되는 과정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802702-2551-D93E-7D17-DDD0A155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77" y="1400536"/>
            <a:ext cx="593375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49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5932-2178-07BD-D76F-51A1800B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플러터란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 descr="구글이 로고를 바꿨다 | ㅍㅍㅅㅅ">
            <a:extLst>
              <a:ext uri="{FF2B5EF4-FFF2-40B4-BE49-F238E27FC236}">
                <a16:creationId xmlns:a16="http://schemas.microsoft.com/office/drawing/2014/main" id="{D364E184-498A-B72D-E220-177E1E6B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2421133"/>
            <a:ext cx="7813964" cy="26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5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71184-C283-971B-E21B-AB68354F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그럼 키는 언제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왜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쓰는거야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1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E1DAD1-0FD2-3631-66B7-4F76327C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92" y="1093808"/>
            <a:ext cx="6639614" cy="46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A72147-47F6-6963-1137-0E9300BF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18" y="468775"/>
            <a:ext cx="3328589" cy="5920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004368-E14D-0AD4-7907-0731D7B7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69" y="190982"/>
            <a:ext cx="2987185" cy="64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A555-E52D-3025-3920-588E8013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끝맺으며</a:t>
            </a:r>
          </a:p>
        </p:txBody>
      </p:sp>
    </p:spTree>
    <p:extLst>
      <p:ext uri="{BB962C8B-B14F-4D97-AF65-F5344CB8AC3E}">
        <p14:creationId xmlns:p14="http://schemas.microsoft.com/office/powerpoint/2010/main" val="1477157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3A555-E52D-3025-3920-588E8013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끝맺으며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1BEF03-4C7A-EFD9-2C93-8D0D714D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3" y="1958069"/>
            <a:ext cx="10941934" cy="19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34CA8C-E805-295A-B1C6-C201376C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69" y="3867995"/>
            <a:ext cx="4401675" cy="1269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F5069-30C7-CAA2-0ACA-96AF573823AF}"/>
              </a:ext>
            </a:extLst>
          </p:cNvPr>
          <p:cNvSpPr txBox="1"/>
          <p:nvPr/>
        </p:nvSpPr>
        <p:spPr>
          <a:xfrm>
            <a:off x="370391" y="4179489"/>
            <a:ext cx="7974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”</a:t>
            </a:r>
            <a:r>
              <a:rPr kumimoji="1" lang="en-US" altLang="ko-KR" dirty="0" err="1"/>
              <a:t>Obx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라는 개념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한 변수가 변경될 때마다 자동으로 위젯을 </a:t>
            </a:r>
            <a:r>
              <a:rPr kumimoji="1" lang="en-US" altLang="ko-KR" dirty="0"/>
              <a:t>rebuilt</a:t>
            </a:r>
            <a:r>
              <a:rPr kumimoji="1" lang="ko-KR" altLang="en-US" dirty="0"/>
              <a:t>하도록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352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089861-537B-7E7D-CD56-EC857311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69" y="1247672"/>
            <a:ext cx="3030638" cy="538780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1EE6E58-89B5-BC9F-37FF-52423202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5" y="222522"/>
            <a:ext cx="4850682" cy="641295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8FFC54-CAC4-2B47-7791-02DB69A3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988" y="385848"/>
            <a:ext cx="3657600" cy="698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BE5837-E405-3FDA-B628-F2DF1E96E31E}"/>
              </a:ext>
            </a:extLst>
          </p:cNvPr>
          <p:cNvSpPr/>
          <p:nvPr/>
        </p:nvSpPr>
        <p:spPr>
          <a:xfrm>
            <a:off x="763929" y="2939970"/>
            <a:ext cx="2280213" cy="185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636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안드로이드 아키텍처 패턴 - MVC가 뭘까?">
            <a:extLst>
              <a:ext uri="{FF2B5EF4-FFF2-40B4-BE49-F238E27FC236}">
                <a16:creationId xmlns:a16="http://schemas.microsoft.com/office/drawing/2014/main" id="{685B18AC-7C44-66CB-3786-D1CFC618E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r="18573"/>
          <a:stretch/>
        </p:blipFill>
        <p:spPr bwMode="auto">
          <a:xfrm>
            <a:off x="2503114" y="419033"/>
            <a:ext cx="3172691" cy="344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윈도우10 미디어 디스크 설치 USB 만들고 설치 하는 방법 - insideBOX">
            <a:extLst>
              <a:ext uri="{FF2B5EF4-FFF2-40B4-BE49-F238E27FC236}">
                <a16:creationId xmlns:a16="http://schemas.microsoft.com/office/drawing/2014/main" id="{28BF2D6E-6096-2EB9-3EFD-7A10425C5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4" t="22793" r="30200" b="15074"/>
          <a:stretch/>
        </p:blipFill>
        <p:spPr bwMode="auto">
          <a:xfrm>
            <a:off x="6516196" y="4032644"/>
            <a:ext cx="2650953" cy="28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c Studio: Everything We Know | MacRumors">
            <a:extLst>
              <a:ext uri="{FF2B5EF4-FFF2-40B4-BE49-F238E27FC236}">
                <a16:creationId xmlns:a16="http://schemas.microsoft.com/office/drawing/2014/main" id="{1A329968-4A4A-FA1A-F147-0EAA40B08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0" r="19287"/>
          <a:stretch/>
        </p:blipFill>
        <p:spPr bwMode="auto">
          <a:xfrm>
            <a:off x="6516196" y="721181"/>
            <a:ext cx="3025084" cy="283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nux의 이해: 리눅스 개념 및 리눅스 버전 등을 설명합니다.">
            <a:extLst>
              <a:ext uri="{FF2B5EF4-FFF2-40B4-BE49-F238E27FC236}">
                <a16:creationId xmlns:a16="http://schemas.microsoft.com/office/drawing/2014/main" id="{133482A7-F1B5-D722-ADAB-E55C7D34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71" y="3473456"/>
            <a:ext cx="2489441" cy="30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518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플러터2.0, 간단한 dart 언어 정리 [2] | DataCrew">
            <a:extLst>
              <a:ext uri="{FF2B5EF4-FFF2-40B4-BE49-F238E27FC236}">
                <a16:creationId xmlns:a16="http://schemas.microsoft.com/office/drawing/2014/main" id="{28B384E0-C137-C281-CBDB-E22A3BDEA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02" y="2247414"/>
            <a:ext cx="4452394" cy="24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귀하의 필요에 맞는 전기 번개 로고. 천둥 아이콘입니다. 현대 평면 스타일 벡터 일러스트 레이 션. | 프리미엄 벡터">
            <a:extLst>
              <a:ext uri="{FF2B5EF4-FFF2-40B4-BE49-F238E27FC236}">
                <a16:creationId xmlns:a16="http://schemas.microsoft.com/office/drawing/2014/main" id="{D26D97EC-7385-72A0-CA9C-DA1C5AE6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18056" r="24554" b="18056"/>
          <a:stretch/>
        </p:blipFill>
        <p:spPr bwMode="auto">
          <a:xfrm>
            <a:off x="7190243" y="1550210"/>
            <a:ext cx="2914455" cy="36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81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D1D016-AB33-040C-ADC2-01891F624103}"/>
              </a:ext>
            </a:extLst>
          </p:cNvPr>
          <p:cNvSpPr txBox="1"/>
          <p:nvPr/>
        </p:nvSpPr>
        <p:spPr>
          <a:xfrm>
            <a:off x="432121" y="5548107"/>
            <a:ext cx="5000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https://www.youtube.com/watch?v=l05wkkCCe2Y&amp;ab_channel=%EB%85%B8%EB%A7%88%EB%93%9C%EC%BD%94%EB%8D%94NomadCoders</a:t>
            </a:r>
            <a:endParaRPr lang="ko-Kore-KR" altLang="en-US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0516A060-A553-ADEA-4EA6-62B9458C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98" y="2055935"/>
            <a:ext cx="4907975" cy="274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EFAEF-0261-CEF1-FAEB-CCC5C841816D}"/>
              </a:ext>
            </a:extLst>
          </p:cNvPr>
          <p:cNvSpPr txBox="1"/>
          <p:nvPr/>
        </p:nvSpPr>
        <p:spPr>
          <a:xfrm>
            <a:off x="6378614" y="5963606"/>
            <a:ext cx="511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https://d2.naver.com/helloworld/3384599</a:t>
            </a:r>
            <a:endParaRPr lang="ko-Kore-KR" altLang="en-US" dirty="0">
              <a:solidFill>
                <a:schemeClr val="bg1">
                  <a:lumMod val="8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9D7B9161-7FB7-5352-C905-B598D971A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161" y="2280823"/>
            <a:ext cx="6749884" cy="22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60A7A4-A95A-2E73-3B2E-8E25C55F8DE2}"/>
              </a:ext>
            </a:extLst>
          </p:cNvPr>
          <p:cNvSpPr txBox="1"/>
          <p:nvPr/>
        </p:nvSpPr>
        <p:spPr>
          <a:xfrm>
            <a:off x="5109301" y="1527880"/>
            <a:ext cx="723160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지식</a:t>
            </a:r>
            <a:r>
              <a:rPr lang="en-US" altLang="ko-Kore-KR" sz="2500" b="0" i="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</a:t>
            </a:r>
            <a:r>
              <a:rPr lang="en-US" altLang="ko-Kore-KR" sz="25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5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앱을 </a:t>
            </a:r>
            <a:r>
              <a:rPr lang="en-US" altLang="ko-Kore-KR" sz="25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Flutter</a:t>
            </a:r>
            <a:r>
              <a:rPr lang="ko-KR" altLang="en-US" sz="2500" b="0" i="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개발하는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E2269-A3CB-30B9-2AE7-DEABA5F1312B}"/>
              </a:ext>
            </a:extLst>
          </p:cNvPr>
          <p:cNvSpPr txBox="1"/>
          <p:nvPr/>
        </p:nvSpPr>
        <p:spPr>
          <a:xfrm>
            <a:off x="331496" y="1527880"/>
            <a:ext cx="49079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lang="ko-KR" altLang="en-US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</a:t>
            </a:r>
            <a:r>
              <a:rPr lang="en-US" altLang="ko-KR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en-US" altLang="ko-Kore-KR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Flutter </a:t>
            </a:r>
            <a:r>
              <a:rPr lang="ko-KR" altLang="en-US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배워야하는 이유</a:t>
            </a:r>
            <a:r>
              <a:rPr lang="en-US" altLang="ko-KR" sz="2500" b="0" i="0" u="none" strike="noStrike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ore-KR" altLang="en-US" sz="2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98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E312-FD56-C51A-A106-604FFDB8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플러터를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접하게 된 계기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05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E312-FD56-C51A-A106-604FFDB8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플러터를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접하게 된 계기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Picture 2" descr="You too, embrace cross-platform development with React Native">
            <a:extLst>
              <a:ext uri="{FF2B5EF4-FFF2-40B4-BE49-F238E27FC236}">
                <a16:creationId xmlns:a16="http://schemas.microsoft.com/office/drawing/2014/main" id="{A6D1572F-507C-2468-D2DF-40A0B371C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r="7075"/>
          <a:stretch/>
        </p:blipFill>
        <p:spPr bwMode="auto">
          <a:xfrm>
            <a:off x="953947" y="2248958"/>
            <a:ext cx="4293512" cy="32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자마린 - 위키백과, 우리 모두의 백과사전">
            <a:extLst>
              <a:ext uri="{FF2B5EF4-FFF2-40B4-BE49-F238E27FC236}">
                <a16:creationId xmlns:a16="http://schemas.microsoft.com/office/drawing/2014/main" id="{DE610025-F064-BC4A-E3F8-4C48C6C7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072" y="2702808"/>
            <a:ext cx="5674758" cy="23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25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E312-FD56-C51A-A106-604FFDB8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플러터를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접하게 된 계기</a:t>
            </a:r>
            <a:endParaRPr kumimoji="1" lang="ko-Kore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5E71694-C523-9269-CE70-BA2FAED5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6529" y="769544"/>
            <a:ext cx="3217764" cy="57233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7A322-4304-D949-F1D5-836109B92C38}"/>
              </a:ext>
            </a:extLst>
          </p:cNvPr>
          <p:cNvSpPr txBox="1"/>
          <p:nvPr/>
        </p:nvSpPr>
        <p:spPr>
          <a:xfrm>
            <a:off x="596236" y="2657217"/>
            <a:ext cx="59445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크로스플랫폼 적용 가능해야 함</a:t>
            </a: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커스터마이징 되는 캘린더</a:t>
            </a: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이외의</a:t>
            </a: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편한 여러 라이브러리</a:t>
            </a:r>
            <a:endParaRPr kumimoji="1" lang="ko-Kore-KR" altLang="en-US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7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012D6-ADC8-ED5D-CDC7-6DCF6A7F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Stateless / Stateful</a:t>
            </a:r>
            <a:endParaRPr kumimoji="1" lang="ko-Kore-KR" altLang="en-US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92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</TotalTime>
  <Words>305</Words>
  <Application>Microsoft Macintosh PowerPoint</Application>
  <PresentationFormat>와이드스크린</PresentationFormat>
  <Paragraphs>37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Pretendard</vt:lpstr>
      <vt:lpstr>Pretendard Medium</vt:lpstr>
      <vt:lpstr>Arial</vt:lpstr>
      <vt:lpstr>Office 테마</vt:lpstr>
      <vt:lpstr>플러터, 어디까지 배워볼래?</vt:lpstr>
      <vt:lpstr>플러터란?</vt:lpstr>
      <vt:lpstr>PowerPoint 프레젠테이션</vt:lpstr>
      <vt:lpstr>PowerPoint 프레젠테이션</vt:lpstr>
      <vt:lpstr>PowerPoint 프레젠테이션</vt:lpstr>
      <vt:lpstr>플러터를 접하게 된 계기</vt:lpstr>
      <vt:lpstr>플러터를 접하게 된 계기</vt:lpstr>
      <vt:lpstr>플러터를 접하게 된 계기</vt:lpstr>
      <vt:lpstr>Stateless / Stateful</vt:lpstr>
      <vt:lpstr>PowerPoint 프레젠테이션</vt:lpstr>
      <vt:lpstr>PowerPoint 프레젠테이션</vt:lpstr>
      <vt:lpstr>실습해봅시다!</vt:lpstr>
      <vt:lpstr>1. Positioned Tiles (Stateless)</vt:lpstr>
      <vt:lpstr>2. Positioned Tiles (Stateful)</vt:lpstr>
      <vt:lpstr>3. Positioned Tiles (Stateful)</vt:lpstr>
      <vt:lpstr>위젯이 새로고침 되는 과정</vt:lpstr>
      <vt:lpstr>위젯이 새로고침 되는 과정</vt:lpstr>
      <vt:lpstr>위젯이 새로고침 되는 과정</vt:lpstr>
      <vt:lpstr>위젯이 새로고침 되는 과정</vt:lpstr>
      <vt:lpstr>그럼 키는 언제, 왜 쓰는거야?</vt:lpstr>
      <vt:lpstr>PowerPoint 프레젠테이션</vt:lpstr>
      <vt:lpstr>PowerPoint 프레젠테이션</vt:lpstr>
      <vt:lpstr>끝맺으며</vt:lpstr>
      <vt:lpstr>끝맺으며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플러터의 방식</dc:title>
  <dc:creator>심상현</dc:creator>
  <cp:lastModifiedBy>심상현</cp:lastModifiedBy>
  <cp:revision>70</cp:revision>
  <dcterms:created xsi:type="dcterms:W3CDTF">2022-12-23T02:47:21Z</dcterms:created>
  <dcterms:modified xsi:type="dcterms:W3CDTF">2023-01-02T07:27:24Z</dcterms:modified>
</cp:coreProperties>
</file>